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9" r:id="rId4"/>
    <p:sldId id="260" r:id="rId5"/>
    <p:sldId id="261" r:id="rId6"/>
    <p:sldId id="266" r:id="rId7"/>
    <p:sldId id="270" r:id="rId8"/>
    <p:sldId id="269" r:id="rId9"/>
    <p:sldId id="268" r:id="rId10"/>
    <p:sldId id="258" r:id="rId11"/>
    <p:sldId id="262" r:id="rId12"/>
    <p:sldId id="263" r:id="rId13"/>
    <p:sldId id="264" r:id="rId14"/>
    <p:sldId id="265" r:id="rId15"/>
    <p:sldId id="267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81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1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599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4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9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519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16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82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2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6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12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4185B-6268-4205-A39E-C27BEFA08031}" type="datetimeFigureOut">
              <a:rPr lang="en-US" smtClean="0"/>
              <a:t>10/15/2020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8A08C-B336-4B8E-A4D6-3143204F3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78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626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5000">
        <p14:reveal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866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6392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849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4056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34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8322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720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0975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20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1820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066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324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8791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3671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56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6008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924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random/>
      </p:transition>
    </mc:Choice>
    <mc:Fallback>
      <p:transition spd="slow" advClick="0" advTm="5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2020-10-15T06:13:39Z</dcterms:created>
  <dcterms:modified xsi:type="dcterms:W3CDTF">2020-10-15T06:14:03Z</dcterms:modified>
</cp:coreProperties>
</file>

<file path=docProps/thumbnail.jpeg>
</file>